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9B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66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81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43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2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87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69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9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27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642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60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15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A6498-FDB7-4957-8F90-0E8BD3F0E174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D9F0A-4AAD-4486-AA4C-9237CDA0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6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2780" y="5206"/>
            <a:ext cx="9144000" cy="6858000"/>
          </a:xfrm>
          <a:prstGeom prst="rect">
            <a:avLst/>
          </a:prstGeom>
          <a:solidFill>
            <a:srgbClr val="9BD7DB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````````````````````````````````````````````````````````````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772287" y="1502053"/>
            <a:ext cx="7488832" cy="46085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788292" y="404664"/>
            <a:ext cx="5256584" cy="1008112"/>
            <a:chOff x="827584" y="404664"/>
            <a:chExt cx="5256584" cy="100811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1486744" y="404664"/>
              <a:ext cx="4597424" cy="10081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 smtClean="0">
                  <a:solidFill>
                    <a:schemeClr val="accent5">
                      <a:lumMod val="75000"/>
                    </a:schemeClr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 </a:t>
              </a:r>
              <a:r>
                <a:rPr lang="ko-KR" altLang="en-US" dirty="0" smtClean="0">
                  <a:solidFill>
                    <a:schemeClr val="accent5">
                      <a:lumMod val="75000"/>
                    </a:schemeClr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위탁부모 양성과정</a:t>
              </a:r>
              <a:endParaRPr lang="en-US" altLang="ko-KR" dirty="0" smtClean="0">
                <a:solidFill>
                  <a:schemeClr val="accent5">
                    <a:lumMod val="75000"/>
                  </a:schemeClr>
                </a:solidFill>
                <a:latin typeface="세이브더칠드런 Bold" panose="02020603020101020101" pitchFamily="18" charset="-127"/>
                <a:ea typeface="세이브더칠드런 Bold" panose="02020603020101020101" pitchFamily="18" charset="-127"/>
              </a:endParaRPr>
            </a:p>
            <a:p>
              <a:r>
                <a:rPr lang="en-US" altLang="ko-KR" sz="2000" dirty="0" smtClean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2019</a:t>
              </a:r>
              <a:r>
                <a:rPr lang="ko-KR" altLang="en-US" sz="2000" dirty="0" smtClean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년 </a:t>
              </a:r>
              <a:r>
                <a:rPr lang="en-US" altLang="ko-KR" sz="2000" dirty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6</a:t>
              </a:r>
              <a:r>
                <a:rPr lang="ko-KR" altLang="en-US" sz="2000" dirty="0" smtClean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월 </a:t>
              </a:r>
              <a:r>
                <a:rPr lang="en-US" altLang="ko-KR" sz="2000" dirty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2</a:t>
              </a:r>
              <a:r>
                <a:rPr lang="ko-KR" altLang="en-US" sz="2000" smtClean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차 </a:t>
              </a:r>
              <a:r>
                <a:rPr lang="ko-KR" altLang="en-US" sz="2000" dirty="0" smtClean="0">
                  <a:solidFill>
                    <a:schemeClr val="tx2"/>
                  </a:solidFill>
                  <a:latin typeface="세이브더칠드런 Bold" panose="02020603020101020101" pitchFamily="18" charset="-127"/>
                  <a:ea typeface="세이브더칠드런 Bold" panose="02020603020101020101" pitchFamily="18" charset="-127"/>
                </a:rPr>
                <a:t>예비위탁부모교육</a:t>
              </a:r>
              <a:endParaRPr lang="ko-KR" altLang="en-US" sz="2000" dirty="0">
                <a:solidFill>
                  <a:schemeClr val="tx2"/>
                </a:solidFill>
                <a:latin typeface="세이브더칠드런 Bold" panose="02020603020101020101" pitchFamily="18" charset="-127"/>
                <a:ea typeface="세이브더칠드런 Bold" panose="02020603020101020101" pitchFamily="18" charset="-127"/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827584" y="728700"/>
              <a:ext cx="360040" cy="3600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/>
            <p:cNvCxnSpPr>
              <a:stCxn id="14" idx="1"/>
              <a:endCxn id="15" idx="6"/>
            </p:cNvCxnSpPr>
            <p:nvPr/>
          </p:nvCxnSpPr>
          <p:spPr>
            <a:xfrm flipH="1">
              <a:off x="1187624" y="908720"/>
              <a:ext cx="2991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6"/>
          <p:cNvGrpSpPr/>
          <p:nvPr/>
        </p:nvGrpSpPr>
        <p:grpSpPr>
          <a:xfrm>
            <a:off x="1667695" y="3569994"/>
            <a:ext cx="5982559" cy="1130909"/>
            <a:chOff x="1250477" y="1874428"/>
            <a:chExt cx="3446194" cy="653550"/>
          </a:xfrm>
        </p:grpSpPr>
        <p:grpSp>
          <p:nvGrpSpPr>
            <p:cNvPr id="5" name="그룹 4"/>
            <p:cNvGrpSpPr/>
            <p:nvPr/>
          </p:nvGrpSpPr>
          <p:grpSpPr>
            <a:xfrm>
              <a:off x="1251987" y="1874428"/>
              <a:ext cx="2941796" cy="402905"/>
              <a:chOff x="1331640" y="1972248"/>
              <a:chExt cx="2941796" cy="402905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331640" y="1972248"/>
                <a:ext cx="2941796" cy="195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일   자 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: 2019</a:t>
                </a:r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년 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6</a:t>
                </a:r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월 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9</a:t>
                </a:r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일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수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 14:00 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-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18:00</a:t>
                </a:r>
                <a:endPara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336747" y="2179503"/>
                <a:ext cx="2003950" cy="195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장   소 </a:t>
                </a:r>
                <a:r>
                  <a:rPr lang="en-US" altLang="ko-KR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: </a:t>
                </a:r>
                <a:r>
                  <a:rPr lang="ko-KR" alt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부산가정위탁지원센터 상담실</a:t>
                </a:r>
                <a:endPara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1250477" y="2310908"/>
              <a:ext cx="3446194" cy="217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>
                <a:lnSpc>
                  <a:spcPts val="1800"/>
                </a:lnSpc>
              </a:pP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내   용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가정위탁 </a:t>
              </a: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사업안내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아동학대예방교육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위탁부모 </a:t>
              </a:r>
              <a:r>
                <a:rPr lang="ko-KR" alt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사례나눔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</a:p>
            <a:p>
              <a:pPr algn="just">
                <a:lnSpc>
                  <a:spcPts val="1800"/>
                </a:lnSpc>
              </a:pP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심리검사</a:t>
              </a:r>
              <a:r>
                <a:rPr lang="en-US" altLang="ko-KR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(MBTI)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실시</a:t>
              </a:r>
              <a:endPara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149283" y="6404588"/>
            <a:ext cx="2766850" cy="323165"/>
            <a:chOff x="3203848" y="6404588"/>
            <a:chExt cx="2766850" cy="323165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453666"/>
              <a:ext cx="225008" cy="22500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347864" y="6404588"/>
              <a:ext cx="262283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ko-KR" altLang="en-US" sz="15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부산체_가칭" panose="02020603020101020101" pitchFamily="18" charset="-127"/>
                  <a:ea typeface="부산체_가칭" panose="02020603020101020101" pitchFamily="18" charset="-127"/>
                </a:rPr>
                <a:t>부산광역시가정위탁지원센터</a:t>
              </a:r>
              <a:endParaRPr lang="ko-KR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부산체_가칭" panose="02020603020101020101" pitchFamily="18" charset="-127"/>
                <a:ea typeface="부산체_가칭" panose="02020603020101020101" pitchFamily="18" charset="-127"/>
              </a:endParaRPr>
            </a:p>
          </p:txBody>
        </p:sp>
      </p:grpSp>
      <p:sp>
        <p:nvSpPr>
          <p:cNvPr id="23" name="타원 22"/>
          <p:cNvSpPr/>
          <p:nvPr/>
        </p:nvSpPr>
        <p:spPr>
          <a:xfrm>
            <a:off x="1435864" y="3610452"/>
            <a:ext cx="233196" cy="21929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434499" y="3989797"/>
            <a:ext cx="233196" cy="21929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1425542" y="4379589"/>
            <a:ext cx="233196" cy="21929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447452" y="1943835"/>
            <a:ext cx="6184888" cy="14903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가정위탁보호제도에 관심이 있거나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</a:p>
          <a:p>
            <a:pPr algn="ctr"/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위탁부모가 되기를 희망하시는 분들을 대상으로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아래와 같이 예비위탁 부모교육을 실시하오니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많은 참석 바랍니다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434499" y="4925203"/>
            <a:ext cx="233196" cy="21929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1425542" y="5296826"/>
            <a:ext cx="233196" cy="219291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662660" y="4850962"/>
            <a:ext cx="5814487" cy="417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ts val="1800"/>
              </a:lnSpc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담당자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이가애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상담원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680847" y="5222697"/>
            <a:ext cx="5814487" cy="417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ts val="1800"/>
              </a:lnSpc>
            </a:pP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연락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처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051)758-8801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114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74</Words>
  <Application>Microsoft Office PowerPoint</Application>
  <PresentationFormat>화면 슬라이드 쇼(4:3)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부산체_가칭</vt:lpstr>
      <vt:lpstr>세이브더칠드런 Bold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정희식</dc:creator>
  <cp:lastModifiedBy>Windows 사용자</cp:lastModifiedBy>
  <cp:revision>50</cp:revision>
  <dcterms:created xsi:type="dcterms:W3CDTF">2016-02-01T03:58:39Z</dcterms:created>
  <dcterms:modified xsi:type="dcterms:W3CDTF">2019-06-18T23:55:37Z</dcterms:modified>
</cp:coreProperties>
</file>