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D7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780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2018-12-12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1667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2018-12-12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2816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2018-12-12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43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2018-12-12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528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2018-12-12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3875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2018-12-12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5696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2018-12-12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5192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2018-12-12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2270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2018-12-12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4642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2018-12-12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605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2018-12-12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3158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A6498-FDB7-4957-8F90-0E8BD3F0E174}" type="datetimeFigureOut">
              <a:rPr lang="ko-KR" altLang="en-US" smtClean="0"/>
              <a:t>2018-12-12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866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9BD7DB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>
            <a:off x="827584" y="1602274"/>
            <a:ext cx="7488832" cy="460851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endParaRPr lang="ko-KR" altLang="en-US" dirty="0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1486744" y="404664"/>
            <a:ext cx="4597424" cy="1008112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2018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년 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제 </a:t>
            </a:r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4</a:t>
            </a:r>
            <a:r>
              <a:rPr lang="ko-KR" altLang="en-US" dirty="0" smtClean="0">
                <a:solidFill>
                  <a:schemeClr val="bg1">
                    <a:lumMod val="5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회</a:t>
            </a:r>
            <a:endParaRPr lang="en-US" altLang="ko-KR" dirty="0" smtClean="0">
              <a:solidFill>
                <a:schemeClr val="bg1">
                  <a:lumMod val="50000"/>
                </a:schemeClr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  <a:p>
            <a:r>
              <a:rPr lang="en-US" altLang="ko-KR" sz="2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‘</a:t>
            </a:r>
            <a:r>
              <a:rPr lang="ko-KR" altLang="en-US" sz="2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운영위원회 및 사례자문위원회 실시</a:t>
            </a:r>
            <a:r>
              <a:rPr lang="en-US" altLang="ko-KR" sz="2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’</a:t>
            </a:r>
            <a:endParaRPr lang="ko-KR" altLang="en-US" sz="2400" dirty="0">
              <a:solidFill>
                <a:schemeClr val="tx2">
                  <a:lumMod val="40000"/>
                  <a:lumOff val="60000"/>
                </a:schemeClr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827584" y="728700"/>
            <a:ext cx="360040" cy="360040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/>
          <p:cNvCxnSpPr>
            <a:stCxn id="14" idx="1"/>
            <a:endCxn id="15" idx="6"/>
          </p:cNvCxnSpPr>
          <p:nvPr/>
        </p:nvCxnSpPr>
        <p:spPr>
          <a:xfrm flipH="1">
            <a:off x="1187624" y="908720"/>
            <a:ext cx="299120" cy="0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/>
          <p:cNvGrpSpPr/>
          <p:nvPr/>
        </p:nvGrpSpPr>
        <p:grpSpPr>
          <a:xfrm>
            <a:off x="3188575" y="6404588"/>
            <a:ext cx="2766850" cy="323165"/>
            <a:chOff x="3203848" y="6404588"/>
            <a:chExt cx="2766850" cy="323165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453666"/>
              <a:ext cx="225008" cy="225008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3347864" y="6404588"/>
              <a:ext cx="262283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ko-KR" altLang="en-US" sz="15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부산체_가칭" panose="02020603020101020101" pitchFamily="18" charset="-127"/>
                  <a:ea typeface="부산체_가칭" panose="02020603020101020101" pitchFamily="18" charset="-127"/>
                </a:rPr>
                <a:t>부산광역시가정위탁지원센터</a:t>
              </a:r>
              <a:endParaRPr lang="ko-KR" alt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부산체_가칭" panose="02020603020101020101" pitchFamily="18" charset="-127"/>
                <a:ea typeface="부산체_가칭" panose="02020603020101020101" pitchFamily="18" charset="-127"/>
              </a:endParaRPr>
            </a:p>
          </p:txBody>
        </p:sp>
      </p:grpSp>
      <p:sp>
        <p:nvSpPr>
          <p:cNvPr id="11" name="직사각형 10"/>
          <p:cNvSpPr/>
          <p:nvPr/>
        </p:nvSpPr>
        <p:spPr>
          <a:xfrm>
            <a:off x="1187624" y="1844824"/>
            <a:ext cx="6768752" cy="1584176"/>
          </a:xfrm>
          <a:prstGeom prst="rect">
            <a:avLst/>
          </a:prstGeom>
          <a:solidFill>
            <a:srgbClr val="9BD7DB">
              <a:alpha val="34902"/>
            </a:srgb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600"/>
              </a:lnSpc>
            </a:pPr>
            <a:r>
              <a:rPr lang="en-US" altLang="ko-KR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2018</a:t>
            </a:r>
            <a:r>
              <a:rPr lang="ko-KR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ko-KR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 </a:t>
            </a:r>
            <a:r>
              <a:rPr lang="en-US" altLang="ko-KR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회</a:t>
            </a:r>
            <a:r>
              <a:rPr lang="ko-KR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운영위원회 및 </a:t>
            </a:r>
            <a:endParaRPr lang="en-US" altLang="ko-KR" b="1" dirty="0">
              <a:solidFill>
                <a:schemeClr val="tx2">
                  <a:lumMod val="60000"/>
                  <a:lumOff val="4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>
              <a:lnSpc>
                <a:spcPts val="2600"/>
              </a:lnSpc>
            </a:pPr>
            <a:r>
              <a:rPr lang="ko-KR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사례자문위원회를 실시합니다</a:t>
            </a:r>
            <a:r>
              <a:rPr lang="en-US" altLang="ko-KR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b="1" dirty="0">
              <a:solidFill>
                <a:schemeClr val="tx2">
                  <a:lumMod val="60000"/>
                  <a:lumOff val="4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59431" y="3737253"/>
            <a:ext cx="45560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일  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2018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12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월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일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목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 16:30-18:00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54873" y="4136436"/>
            <a:ext cx="3716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장   소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부산가정위탁지원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센터 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교육실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1607153" y="4663540"/>
            <a:ext cx="144016" cy="14619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854873" y="4531795"/>
            <a:ext cx="5957488" cy="4751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lnSpc>
                <a:spcPts val="2200"/>
              </a:lnSpc>
            </a:pP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내   용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분기 사업보고 및  아동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사례논의  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ts val="2200"/>
              </a:lnSpc>
            </a:pP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854873" y="4915224"/>
            <a:ext cx="30412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담당자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우정숙 팀장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민혜선 과장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9" name="타원 38"/>
          <p:cNvSpPr/>
          <p:nvPr/>
        </p:nvSpPr>
        <p:spPr>
          <a:xfrm>
            <a:off x="1607153" y="5059434"/>
            <a:ext cx="144016" cy="14619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40" name="그룹 39"/>
          <p:cNvGrpSpPr/>
          <p:nvPr/>
        </p:nvGrpSpPr>
        <p:grpSpPr>
          <a:xfrm>
            <a:off x="1607153" y="5327381"/>
            <a:ext cx="2527511" cy="338554"/>
            <a:chOff x="2295843" y="5207001"/>
            <a:chExt cx="2527511" cy="338554"/>
          </a:xfrm>
        </p:grpSpPr>
        <p:sp>
          <p:nvSpPr>
            <p:cNvPr id="41" name="TextBox 40"/>
            <p:cNvSpPr txBox="1"/>
            <p:nvPr/>
          </p:nvSpPr>
          <p:spPr>
            <a:xfrm>
              <a:off x="2543563" y="5207001"/>
              <a:ext cx="22797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연락처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: 051-758-8801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2" name="타원 41"/>
            <p:cNvSpPr/>
            <p:nvPr/>
          </p:nvSpPr>
          <p:spPr>
            <a:xfrm>
              <a:off x="2295843" y="5334948"/>
              <a:ext cx="144016" cy="146194"/>
            </a:xfrm>
            <a:prstGeom prst="ellips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28" name="타원 27"/>
          <p:cNvSpPr/>
          <p:nvPr/>
        </p:nvSpPr>
        <p:spPr>
          <a:xfrm>
            <a:off x="1607153" y="4260579"/>
            <a:ext cx="144016" cy="14619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1607153" y="3833433"/>
            <a:ext cx="144016" cy="14619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827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59</Words>
  <Application>Microsoft Office PowerPoint</Application>
  <PresentationFormat>화면 슬라이드 쇼(4:3)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나눔고딕</vt:lpstr>
      <vt:lpstr>맑은 고딕</vt:lpstr>
      <vt:lpstr>배달의민족 주아</vt:lpstr>
      <vt:lpstr>부산체_가칭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정희식</dc:creator>
  <cp:lastModifiedBy>Windows 사용자</cp:lastModifiedBy>
  <cp:revision>28</cp:revision>
  <dcterms:created xsi:type="dcterms:W3CDTF">2016-02-01T03:58:39Z</dcterms:created>
  <dcterms:modified xsi:type="dcterms:W3CDTF">2018-12-12T00:17:12Z</dcterms:modified>
</cp:coreProperties>
</file>