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9B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27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66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81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43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2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87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9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9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27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642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60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15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A6498-FDB7-4957-8F90-0E8BD3F0E174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6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BD7D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827584" y="1790818"/>
            <a:ext cx="7488832" cy="4473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486743" y="449669"/>
            <a:ext cx="5695547" cy="1134126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요리체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험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교실 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r>
              <a:rPr lang="ko-KR" altLang="en-US" sz="25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맛있는 요리시간</a:t>
            </a:r>
            <a:r>
              <a:rPr lang="en-US" altLang="ko-KR" sz="25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”It’s Cooking Time!”</a:t>
            </a:r>
          </a:p>
          <a:p>
            <a:r>
              <a:rPr lang="ko-KR" altLang="en-US" sz="25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참여자 모집 안내</a:t>
            </a:r>
            <a:endParaRPr lang="en-US" altLang="ko-KR" sz="2500" dirty="0" smtClean="0">
              <a:solidFill>
                <a:schemeClr val="tx2">
                  <a:lumMod val="40000"/>
                  <a:lumOff val="60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27584" y="899719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>
            <a:stCxn id="14" idx="1"/>
            <a:endCxn id="15" idx="6"/>
          </p:cNvCxnSpPr>
          <p:nvPr/>
        </p:nvCxnSpPr>
        <p:spPr>
          <a:xfrm flipH="1">
            <a:off x="1187624" y="1016732"/>
            <a:ext cx="299119" cy="6300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3188575" y="6404588"/>
            <a:ext cx="2766850" cy="323165"/>
            <a:chOff x="3203848" y="6404588"/>
            <a:chExt cx="2766850" cy="32316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453666"/>
              <a:ext cx="225008" cy="22500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347864" y="6404588"/>
              <a:ext cx="262283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ko-KR" altLang="en-US" sz="15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부산체_가칭" panose="02020603020101020101" pitchFamily="18" charset="-127"/>
                  <a:ea typeface="부산체_가칭" panose="02020603020101020101" pitchFamily="18" charset="-127"/>
                </a:rPr>
                <a:t>부산광역시가정위탁지원센터</a:t>
              </a:r>
              <a:endParaRPr lang="ko-KR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부산체_가칭" panose="02020603020101020101" pitchFamily="18" charset="-127"/>
                <a:ea typeface="부산체_가칭" panose="02020603020101020101" pitchFamily="18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998603" y="2249869"/>
            <a:ext cx="7128792" cy="819091"/>
          </a:xfrm>
          <a:prstGeom prst="rect">
            <a:avLst/>
          </a:prstGeom>
          <a:solidFill>
            <a:srgbClr val="9BD7DB">
              <a:alpha val="34902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</a:pP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맛있는 요리시간 </a:t>
            </a:r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“It’s Cooking Time!” </a:t>
            </a:r>
            <a:r>
              <a:rPr lang="ko-KR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참여자 모집 안내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1106615" y="3360476"/>
            <a:ext cx="4374031" cy="338554"/>
            <a:chOff x="2294677" y="3779515"/>
            <a:chExt cx="4374031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2436459" y="3779515"/>
              <a:ext cx="42322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신청일시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2019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07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목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), 18:00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까지</a:t>
              </a:r>
            </a:p>
          </p:txBody>
        </p:sp>
        <p:sp>
          <p:nvSpPr>
            <p:cNvPr id="41" name="타원 40"/>
            <p:cNvSpPr/>
            <p:nvPr/>
          </p:nvSpPr>
          <p:spPr>
            <a:xfrm>
              <a:off x="2294677" y="3892442"/>
              <a:ext cx="144016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106615" y="3855531"/>
            <a:ext cx="7364910" cy="338554"/>
            <a:chOff x="2294677" y="4087170"/>
            <a:chExt cx="7364910" cy="338554"/>
          </a:xfrm>
        </p:grpSpPr>
        <p:sp>
          <p:nvSpPr>
            <p:cNvPr id="43" name="TextBox 42"/>
            <p:cNvSpPr txBox="1"/>
            <p:nvPr/>
          </p:nvSpPr>
          <p:spPr>
            <a:xfrm>
              <a:off x="2420105" y="4087170"/>
              <a:ext cx="72394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교육일정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2019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11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 2018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년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월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8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 매주 월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19:00~22:00 /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총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6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기</a:t>
              </a:r>
              <a:endPara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>
              <a:off x="2294677" y="4193799"/>
              <a:ext cx="144016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ko-KR" altLang="en-US" sz="16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106615" y="4423658"/>
            <a:ext cx="7173868" cy="310487"/>
            <a:chOff x="2294677" y="4347197"/>
            <a:chExt cx="5366934" cy="310487"/>
          </a:xfrm>
        </p:grpSpPr>
        <p:sp>
          <p:nvSpPr>
            <p:cNvPr id="46" name="타원 45"/>
            <p:cNvSpPr/>
            <p:nvPr/>
          </p:nvSpPr>
          <p:spPr>
            <a:xfrm>
              <a:off x="2294677" y="4461937"/>
              <a:ext cx="124013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ko-KR" altLang="en-US" sz="16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411377" y="4347197"/>
              <a:ext cx="5250234" cy="310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>
                <a:lnSpc>
                  <a:spcPts val="2200"/>
                </a:lnSpc>
              </a:pP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진행장소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부산광역시보호아동자립지원센터 </a:t>
              </a:r>
              <a:r>
                <a:rPr lang="ko-KR" alt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교육실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(B1)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128364" y="5049180"/>
            <a:ext cx="6585851" cy="338554"/>
            <a:chOff x="2294290" y="4984109"/>
            <a:chExt cx="6585851" cy="338554"/>
          </a:xfrm>
        </p:grpSpPr>
        <p:sp>
          <p:nvSpPr>
            <p:cNvPr id="49" name="TextBox 48"/>
            <p:cNvSpPr txBox="1"/>
            <p:nvPr/>
          </p:nvSpPr>
          <p:spPr>
            <a:xfrm>
              <a:off x="2419718" y="4984109"/>
              <a:ext cx="64604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교육내용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회기별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요리체험을 통해 다양한 메뉴를 만들 수 있는 기회 부여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2294290" y="5072406"/>
              <a:ext cx="144016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ko-KR" altLang="en-US" sz="16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123437" y="5655731"/>
            <a:ext cx="5571150" cy="338554"/>
            <a:chOff x="2294290" y="4984109"/>
            <a:chExt cx="5571150" cy="338554"/>
          </a:xfrm>
        </p:grpSpPr>
        <p:sp>
          <p:nvSpPr>
            <p:cNvPr id="31" name="TextBox 30"/>
            <p:cNvSpPr txBox="1"/>
            <p:nvPr/>
          </p:nvSpPr>
          <p:spPr>
            <a:xfrm>
              <a:off x="2419718" y="4984109"/>
              <a:ext cx="54457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세부내용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신청서 작성 후 제출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자세한 내용은 </a:t>
              </a:r>
              <a:r>
                <a:rPr lang="ko-KR" alt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붙임자료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참조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2294290" y="5072406"/>
              <a:ext cx="144016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ko-KR" altLang="en-US" sz="16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7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87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정희식</dc:creator>
  <cp:lastModifiedBy>FastPC</cp:lastModifiedBy>
  <cp:revision>62</cp:revision>
  <dcterms:created xsi:type="dcterms:W3CDTF">2016-02-01T03:58:39Z</dcterms:created>
  <dcterms:modified xsi:type="dcterms:W3CDTF">2019-03-05T02:30:30Z</dcterms:modified>
</cp:coreProperties>
</file>